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840" r:id="rId4"/>
  </p:sldMasterIdLst>
  <p:notesMasterIdLst>
    <p:notesMasterId r:id="rId21"/>
  </p:notesMasterIdLst>
  <p:sldIdLst>
    <p:sldId id="334" r:id="rId5"/>
    <p:sldId id="272" r:id="rId6"/>
    <p:sldId id="325" r:id="rId7"/>
    <p:sldId id="301" r:id="rId8"/>
    <p:sldId id="321" r:id="rId9"/>
    <p:sldId id="302" r:id="rId10"/>
    <p:sldId id="333" r:id="rId11"/>
    <p:sldId id="332" r:id="rId12"/>
    <p:sldId id="323" r:id="rId13"/>
    <p:sldId id="330" r:id="rId14"/>
    <p:sldId id="331" r:id="rId15"/>
    <p:sldId id="270" r:id="rId16"/>
    <p:sldId id="310" r:id="rId17"/>
    <p:sldId id="328" r:id="rId18"/>
    <p:sldId id="318" r:id="rId19"/>
    <p:sldId id="32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07" autoAdjust="0"/>
    <p:restoredTop sz="94660"/>
  </p:normalViewPr>
  <p:slideViewPr>
    <p:cSldViewPr>
      <p:cViewPr>
        <p:scale>
          <a:sx n="76" d="100"/>
          <a:sy n="76" d="100"/>
        </p:scale>
        <p:origin x="-254" y="-11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02621-23B7-4D0D-91D8-3469CBD588A4}" type="datetimeFigureOut">
              <a:rPr lang="en-US" smtClean="0"/>
              <a:t>05-Jan-21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22246-09CD-4B67-B34D-F7BCBA5D6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40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05-Jan-21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73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05-Jan-21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5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05-Jan-21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90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532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596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71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57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045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50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758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1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05-Jan-21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45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598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170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8080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5320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5966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71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577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045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500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758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05-Jan-21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56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153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5981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170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8080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016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5338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84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3672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4109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795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05-Jan-21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012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4868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7272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0034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75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77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05-Jan-21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69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05-Jan-21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7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05-Jan-21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32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05-Jan-21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48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05-Jan-21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41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F3415-4068-4EF0-802C-A89A2F447F18}" type="datetimeFigureOut">
              <a:rPr lang="en-US" smtClean="0"/>
              <a:t>05-Jan-21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6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53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53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05-Jan-21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86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3.xml"/><Relationship Id="rId7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5.xml"/><Relationship Id="rId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Admin\Downloads\video%20nga%20day%20chuan..mp4" TargetMode="Externa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58738" y="0"/>
            <a:ext cx="9009062" cy="67818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26637" name="WordArt 13"/>
          <p:cNvSpPr>
            <a:spLocks noChangeArrowheads="1" noChangeShapeType="1" noTextEdit="1"/>
          </p:cNvSpPr>
          <p:nvPr/>
        </p:nvSpPr>
        <p:spPr bwMode="auto">
          <a:xfrm>
            <a:off x="1295400" y="1524000"/>
            <a:ext cx="6934200" cy="563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vi-VN" sz="4000" b="1" kern="10">
              <a:ln w="28575">
                <a:solidFill>
                  <a:srgbClr val="FF3300"/>
                </a:solidFill>
                <a:round/>
                <a:headEnd/>
                <a:tailEnd/>
              </a:ln>
              <a:solidFill>
                <a:srgbClr val="8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6" name="Picture 15" descr="67088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667000"/>
            <a:ext cx="144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WordArt 19"/>
          <p:cNvSpPr>
            <a:spLocks noChangeArrowheads="1" noChangeShapeType="1" noTextEdit="1"/>
          </p:cNvSpPr>
          <p:nvPr/>
        </p:nvSpPr>
        <p:spPr bwMode="auto">
          <a:xfrm>
            <a:off x="3124200" y="3972984"/>
            <a:ext cx="3048000" cy="52281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solidFill>
                  <a:srgbClr val="0000FF"/>
                </a:solidFill>
                <a:latin typeface="Times New Roman"/>
                <a:cs typeface="Times New Roman"/>
              </a:rPr>
              <a:t>MÔN : TIN HỌC</a:t>
            </a:r>
          </a:p>
        </p:txBody>
      </p:sp>
      <p:sp>
        <p:nvSpPr>
          <p:cNvPr id="3078" name="WordArt 20"/>
          <p:cNvSpPr>
            <a:spLocks noChangeArrowheads="1" noChangeShapeType="1" noTextEdit="1"/>
          </p:cNvSpPr>
          <p:nvPr/>
        </p:nvSpPr>
        <p:spPr bwMode="auto">
          <a:xfrm>
            <a:off x="3505200" y="4633384"/>
            <a:ext cx="2133600" cy="5228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CC00CC"/>
                  </a:solidFill>
                  <a:round/>
                  <a:headEnd/>
                  <a:tailEnd/>
                </a:ln>
                <a:solidFill>
                  <a:srgbClr val="336699"/>
                </a:solidFill>
                <a:latin typeface="Times New Roman"/>
                <a:cs typeface="Times New Roman"/>
              </a:rPr>
              <a:t>Lớp: 5</a:t>
            </a:r>
          </a:p>
        </p:txBody>
      </p:sp>
      <p:pic>
        <p:nvPicPr>
          <p:cNvPr id="307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828800" cy="12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724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-1058" y="5586413"/>
            <a:ext cx="127846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1614" y="5585885"/>
            <a:ext cx="1277937" cy="127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TextBox 1"/>
          <p:cNvSpPr txBox="1">
            <a:spLocks noChangeArrowheads="1"/>
          </p:cNvSpPr>
          <p:nvPr/>
        </p:nvSpPr>
        <p:spPr bwMode="auto">
          <a:xfrm>
            <a:off x="0" y="177800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 GD - ĐT HUYỆN 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 LÂM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4" name="TextBox 2"/>
          <p:cNvSpPr txBox="1">
            <a:spLocks noChangeArrowheads="1"/>
          </p:cNvSpPr>
          <p:nvPr/>
        </p:nvSpPr>
        <p:spPr bwMode="auto">
          <a:xfrm>
            <a:off x="152400" y="1524000"/>
            <a:ext cx="8839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 LIỆT CHÀO MỪNG CÁC QUÝ THẦY CÔ </a:t>
            </a:r>
          </a:p>
          <a:p>
            <a:pPr algn="ctr" eaLnBrk="1" hangingPunct="1"/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 DỰ GIỜ THĂM LỚP</a:t>
            </a:r>
          </a:p>
        </p:txBody>
      </p:sp>
      <p:sp>
        <p:nvSpPr>
          <p:cNvPr id="3085" name="TextBox 16"/>
          <p:cNvSpPr txBox="1">
            <a:spLocks noChangeArrowheads="1"/>
          </p:cNvSpPr>
          <p:nvPr/>
        </p:nvSpPr>
        <p:spPr bwMode="auto">
          <a:xfrm>
            <a:off x="11113" y="533400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TIỂU HỌC 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 ĐỔNG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6" name="WordArt 19"/>
          <p:cNvSpPr>
            <a:spLocks noChangeArrowheads="1" noChangeShapeType="1" noTextEdit="1"/>
          </p:cNvSpPr>
          <p:nvPr/>
        </p:nvSpPr>
        <p:spPr bwMode="auto">
          <a:xfrm>
            <a:off x="3086100" y="6019800"/>
            <a:ext cx="3257550" cy="52493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solidFill>
                  <a:srgbClr val="002060"/>
                </a:solidFill>
                <a:latin typeface="Times New Roman"/>
                <a:cs typeface="Times New Roman"/>
              </a:rPr>
              <a:t>Giáo viên thực hiện: </a:t>
            </a:r>
            <a:r>
              <a:rPr lang="vi-VN" sz="3600" b="1" kern="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Nguyễn Thị Tuyết Mai</a:t>
            </a:r>
            <a:endParaRPr lang="vi-VN" sz="3600" b="1" kern="1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9518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082" y="2313985"/>
            <a:ext cx="6264696" cy="441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043942" y="2420888"/>
            <a:ext cx="685800" cy="469856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605253" y="2678088"/>
            <a:ext cx="900100" cy="391838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980728"/>
            <a:ext cx="32832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</a:rPr>
              <a:t>trang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</a:rPr>
              <a:t>mẫu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</a:rPr>
              <a:t>:</a:t>
            </a:r>
            <a:endParaRPr lang="en-US" sz="32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91880" y="1052736"/>
            <a:ext cx="5301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Home /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Layout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56642" y="1556792"/>
            <a:ext cx="1779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New Slide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7914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975"/>
            <a:ext cx="17526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7" y="6034087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Box 1"/>
          <p:cNvSpPr txBox="1">
            <a:spLocks noChangeArrowheads="1"/>
          </p:cNvSpPr>
          <p:nvPr/>
        </p:nvSpPr>
        <p:spPr bwMode="auto">
          <a:xfrm>
            <a:off x="457200" y="1187733"/>
            <a:ext cx="800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FF"/>
                </a:solidFill>
                <a:latin typeface="time new roman"/>
              </a:rPr>
              <a:t>    </a:t>
            </a:r>
            <a:r>
              <a:rPr lang="en-US" sz="48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2400" y="2311585"/>
            <a:ext cx="8812088" cy="4047728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indent="122238" algn="just">
              <a:buNone/>
            </a:pP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êu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 </a:t>
            </a:r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 </a:t>
            </a:r>
            <a:r>
              <a:rPr lang="en-US" sz="3600" dirty="0">
                <a:solidFill>
                  <a:srgbClr val="FF0000"/>
                </a:solidFill>
              </a:rPr>
              <a:t>Times New Roman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40, </a:t>
            </a:r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Calibri,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04813" algn="just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nền cho trang mẫu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>
            <a:hlinkClick r:id="rId4" action="ppaction://hlinksldjump"/>
          </p:cNvPr>
          <p:cNvSpPr/>
          <p:nvPr/>
        </p:nvSpPr>
        <p:spPr>
          <a:xfrm>
            <a:off x="7924800" y="63246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7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941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981200" y="1052736"/>
            <a:ext cx="457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algn="ctr"/>
            <a:r>
              <a:rPr lang="en-US"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815963" y="2199309"/>
            <a:ext cx="76200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667000" y="35814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819178" y="3722688"/>
            <a:ext cx="476250" cy="457200"/>
          </a:xfrm>
          <a:prstGeom prst="ellips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11" name="Oval 10">
            <a:hlinkClick r:id="rId3" action="ppaction://hlinksldjump"/>
          </p:cNvPr>
          <p:cNvSpPr/>
          <p:nvPr/>
        </p:nvSpPr>
        <p:spPr>
          <a:xfrm>
            <a:off x="7943850" y="5949280"/>
            <a:ext cx="1028700" cy="664945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2" name="da1"/>
          <p:cNvSpPr txBox="1"/>
          <p:nvPr/>
        </p:nvSpPr>
        <p:spPr>
          <a:xfrm>
            <a:off x="838200" y="3689678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+mj-lt"/>
              </a:rPr>
              <a:t>A</a:t>
            </a:r>
            <a:r>
              <a:rPr lang="vi-VN" sz="2800" dirty="0">
                <a:latin typeface="+mj-lt"/>
              </a:rPr>
              <a:t>. </a:t>
            </a:r>
            <a:r>
              <a:rPr lang="vi-VN" sz="2800" dirty="0" smtClean="0">
                <a:latin typeface="+mj-lt"/>
              </a:rPr>
              <a:t>Vào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thẻ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Desingn</a:t>
            </a:r>
            <a:r>
              <a:rPr lang="vi-VN" sz="2800" dirty="0" smtClean="0">
                <a:latin typeface="+mj-lt"/>
              </a:rPr>
              <a:t> –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Background Styles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4"/>
          <p:cNvSpPr txBox="1"/>
          <p:nvPr/>
        </p:nvSpPr>
        <p:spPr>
          <a:xfrm>
            <a:off x="838200" y="5687670"/>
            <a:ext cx="6273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D</a:t>
            </a:r>
            <a:r>
              <a:rPr lang="vi-VN" sz="2800" dirty="0" smtClean="0">
                <a:latin typeface="+mj-lt"/>
              </a:rPr>
              <a:t>. Vào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thẻ Format </a:t>
            </a:r>
            <a:r>
              <a:rPr lang="vi-VN" sz="2800" dirty="0" smtClean="0">
                <a:latin typeface="Times New Roman (Headings)"/>
              </a:rPr>
              <a:t>–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Clors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da3"/>
          <p:cNvSpPr txBox="1"/>
          <p:nvPr/>
        </p:nvSpPr>
        <p:spPr>
          <a:xfrm>
            <a:off x="838200" y="434594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800" dirty="0" smtClean="0">
                <a:latin typeface="+mj-lt"/>
              </a:rPr>
              <a:t>. Vào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thẻ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Insert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–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Picture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da2"/>
          <p:cNvSpPr txBox="1"/>
          <p:nvPr/>
        </p:nvSpPr>
        <p:spPr>
          <a:xfrm>
            <a:off x="815963" y="4994012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dirty="0" smtClean="0">
                <a:latin typeface="+mj-lt"/>
              </a:rPr>
              <a:t>. Vào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thẻ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Insert</a:t>
            </a:r>
            <a:r>
              <a:rPr lang="vi-VN" sz="2800" dirty="0" smtClean="0">
                <a:latin typeface="+mj-lt"/>
              </a:rPr>
              <a:t> –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Background Styles</a:t>
            </a:r>
            <a:endParaRPr lang="vi-VN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251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981200" y="1052736"/>
            <a:ext cx="457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algn="ctr"/>
            <a:r>
              <a:rPr lang="en-US"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667000" y="35814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>
            <a:hlinkClick r:id="rId2" action="ppaction://hlinksldjump"/>
          </p:cNvPr>
          <p:cNvSpPr/>
          <p:nvPr/>
        </p:nvSpPr>
        <p:spPr>
          <a:xfrm>
            <a:off x="7943850" y="5949280"/>
            <a:ext cx="1028700" cy="664945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166444" y="2780928"/>
            <a:ext cx="67774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algn="ctr"/>
            <a:r>
              <a:rPr lang="en-US" sz="3600" cap="all" dirty="0" err="1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cap="all" dirty="0" err="1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thât</a:t>
            </a:r>
            <a:r>
              <a:rPr lang="en-US" sz="3600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3600" cap="all" dirty="0" err="1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mắn</a:t>
            </a:r>
            <a:endParaRPr lang="en-US" sz="3600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838200" y="3581400"/>
            <a:ext cx="7620000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pháo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63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981200" y="1052736"/>
            <a:ext cx="457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algn="ctr"/>
            <a:r>
              <a:rPr lang="en-US"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862893" y="1982891"/>
            <a:ext cx="76200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chèn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video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chiếu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chọn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cụ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043608" y="3766344"/>
            <a:ext cx="20162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944729" y="4685048"/>
            <a:ext cx="43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499992" y="3701746"/>
            <a:ext cx="53271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667000" y="35814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>
            <a:hlinkClick r:id="rId3" action="ppaction://hlinksldjump"/>
          </p:cNvPr>
          <p:cNvSpPr/>
          <p:nvPr/>
        </p:nvSpPr>
        <p:spPr>
          <a:xfrm>
            <a:off x="7943850" y="5949280"/>
            <a:ext cx="1028700" cy="664945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552911" y="4709051"/>
            <a:ext cx="53271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598" y="3369277"/>
            <a:ext cx="577552" cy="79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598" y="4512392"/>
            <a:ext cx="577552" cy="72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806" y="4278950"/>
            <a:ext cx="609961" cy="86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466504" y="3695128"/>
            <a:ext cx="476250" cy="457200"/>
          </a:xfrm>
          <a:prstGeom prst="ellips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185" y="3573065"/>
            <a:ext cx="533581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12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981200" y="1052736"/>
            <a:ext cx="457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algn="ctr"/>
            <a:r>
              <a:rPr lang="en-US"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4</a:t>
            </a:r>
            <a:endParaRPr lang="en-US" sz="36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838200" y="2438400"/>
            <a:ext cx="76200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Đâu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biểu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tượng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chọn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phông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043608" y="3766344"/>
            <a:ext cx="20162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944729" y="4685048"/>
            <a:ext cx="43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552844" y="3607951"/>
            <a:ext cx="53271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667000" y="35814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>
            <a:hlinkClick r:id="rId2" action="ppaction://hlinksldjump"/>
          </p:cNvPr>
          <p:cNvSpPr/>
          <p:nvPr/>
        </p:nvSpPr>
        <p:spPr>
          <a:xfrm>
            <a:off x="7943850" y="5949280"/>
            <a:ext cx="1028700" cy="664945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552911" y="4709051"/>
            <a:ext cx="53271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908348" y="4674195"/>
            <a:ext cx="476250" cy="457200"/>
          </a:xfrm>
          <a:prstGeom prst="ellips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>
              <a:solidFill>
                <a:prstClr val="black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91" y="4659679"/>
            <a:ext cx="2190213" cy="52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589" y="3683251"/>
            <a:ext cx="796187" cy="609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618" y="3698007"/>
            <a:ext cx="1059574" cy="5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650" y="4790171"/>
            <a:ext cx="1788630" cy="51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8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99592" y="1412776"/>
            <a:ext cx="756084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35046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36" y="1598061"/>
            <a:ext cx="8395028" cy="4700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2057" name="Rectangle 2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568143" y="3945470"/>
            <a:ext cx="4180321" cy="235267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800" dirty="0" smtClean="0">
                <a:solidFill>
                  <a:srgbClr val="FFCC00"/>
                </a:solidFill>
              </a:rPr>
              <a:t>4</a:t>
            </a:r>
            <a:endParaRPr lang="en-US" sz="8800" dirty="0">
              <a:solidFill>
                <a:srgbClr val="FFCC00"/>
              </a:solidFill>
            </a:endParaRPr>
          </a:p>
        </p:txBody>
      </p:sp>
      <p:sp>
        <p:nvSpPr>
          <p:cNvPr id="172034" name="WordArt 2"/>
          <p:cNvSpPr>
            <a:spLocks noChangeArrowheads="1" noChangeShapeType="1" noTextEdit="1"/>
          </p:cNvSpPr>
          <p:nvPr/>
        </p:nvSpPr>
        <p:spPr bwMode="auto">
          <a:xfrm>
            <a:off x="1905000" y="228600"/>
            <a:ext cx="5600700" cy="1076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Lật</a:t>
            </a:r>
            <a:r>
              <a:rPr lang="en-US" sz="6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ô </a:t>
            </a:r>
            <a:r>
              <a:rPr lang="en-US" sz="60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chữ</a:t>
            </a:r>
            <a:endParaRPr lang="en-US" sz="6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72054" name="Rectangle 2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53436" y="1607357"/>
            <a:ext cx="4218563" cy="2338114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72055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53436" y="3945471"/>
            <a:ext cx="4218563" cy="2352675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800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72056" name="Rectangle 2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572000" y="1607357"/>
            <a:ext cx="4172716" cy="2338114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800" dirty="0"/>
              <a:t>2</a:t>
            </a:r>
          </a:p>
        </p:txBody>
      </p:sp>
      <p:pic>
        <p:nvPicPr>
          <p:cNvPr id="172081" name="Picture 49" descr="fg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26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7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5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5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decel="100000"/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5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57"/>
                  </p:tgtEl>
                </p:cond>
              </p:nextCondLst>
            </p:seq>
          </p:childTnLst>
        </p:cTn>
      </p:par>
    </p:tnLst>
    <p:bldLst>
      <p:bldP spid="172057" grpId="0" animBg="1"/>
      <p:bldP spid="172034" grpId="0" animBg="1"/>
      <p:bldP spid="172054" grpId="0" animBg="1"/>
      <p:bldP spid="172055" grpId="0" animBg="1"/>
      <p:bldP spid="1720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4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7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209575" y="2348446"/>
            <a:ext cx="690017" cy="3796767"/>
            <a:chOff x="33" y="106"/>
            <a:chExt cx="4752" cy="505"/>
          </a:xfrm>
        </p:grpSpPr>
        <p:sp>
          <p:nvSpPr>
            <p:cNvPr id="4127" name="AutoShape 23" descr="White marble"/>
            <p:cNvSpPr>
              <a:spLocks noChangeArrowheads="1"/>
            </p:cNvSpPr>
            <p:nvPr/>
          </p:nvSpPr>
          <p:spPr bwMode="gray">
            <a:xfrm>
              <a:off x="33" y="106"/>
              <a:ext cx="4752" cy="505"/>
            </a:xfrm>
            <a:prstGeom prst="roundRect">
              <a:avLst>
                <a:gd name="adj" fmla="val 50000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38100" algn="ctr">
              <a:solidFill>
                <a:srgbClr val="00B05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 altLang="en-US">
                <a:solidFill>
                  <a:prstClr val="white"/>
                </a:solidFill>
              </a:endParaRPr>
            </a:p>
          </p:txBody>
        </p:sp>
        <p:sp>
          <p:nvSpPr>
            <p:cNvPr id="4128" name="Text Box 26" descr="White marble"/>
            <p:cNvSpPr txBox="1">
              <a:spLocks noChangeArrowheads="1"/>
            </p:cNvSpPr>
            <p:nvPr/>
          </p:nvSpPr>
          <p:spPr bwMode="gray">
            <a:xfrm>
              <a:off x="325" y="125"/>
              <a:ext cx="4027" cy="45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vert="vert270"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2600" b="1" u="sng" dirty="0">
                  <a:solidFill>
                    <a:srgbClr val="0033CC"/>
                  </a:solidFill>
                </a:rPr>
                <a:t>MỤC TIÊU BÀI HỌC</a:t>
              </a:r>
            </a:p>
          </p:txBody>
        </p:sp>
      </p:grpSp>
      <p:pic>
        <p:nvPicPr>
          <p:cNvPr id="410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7" y="6034091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04801" y="518267"/>
            <a:ext cx="8513618" cy="1614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1F497D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5:</a:t>
            </a:r>
            <a:br>
              <a:rPr lang="en-US" sz="3600" b="1" dirty="0" smtClean="0">
                <a:solidFill>
                  <a:srgbClr val="1F497D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1F497D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ĐẶT THÔNG SỐ CHUNG CHO CÁC TRANG TRÌNH CHIẾU</a:t>
            </a:r>
            <a:endParaRPr lang="en-US" sz="3200" b="1" dirty="0">
              <a:solidFill>
                <a:srgbClr val="1F497D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701798" y="2420887"/>
            <a:ext cx="6830642" cy="1152127"/>
            <a:chOff x="434016" y="267618"/>
            <a:chExt cx="8703080" cy="822518"/>
          </a:xfrm>
        </p:grpSpPr>
        <p:sp>
          <p:nvSpPr>
            <p:cNvPr id="13" name="Rectangle 12"/>
            <p:cNvSpPr/>
            <p:nvPr/>
          </p:nvSpPr>
          <p:spPr>
            <a:xfrm>
              <a:off x="434016" y="267618"/>
              <a:ext cx="8590457" cy="77225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434016" y="421840"/>
              <a:ext cx="8703080" cy="6682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85685" tIns="50800" rIns="50800" bIns="50800" numCol="1" spcCol="1270" anchor="ctr" anchorCtr="0">
              <a:noAutofit/>
            </a:bodyPr>
            <a:lstStyle/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rgbClr val="000000"/>
                  </a:solidFill>
                  <a:latin typeface="Times New Roman" pitchFamily="18" charset="0"/>
                </a:rPr>
                <a:t>- </a:t>
              </a:r>
              <a:r>
                <a:rPr lang="en-US" sz="2800" b="1" kern="1200" dirty="0" err="1" smtClean="0">
                  <a:solidFill>
                    <a:srgbClr val="000000"/>
                  </a:solidFill>
                  <a:latin typeface="Times New Roman" pitchFamily="18" charset="0"/>
                </a:rPr>
                <a:t>Lựa</a:t>
              </a:r>
              <a:r>
                <a:rPr lang="en-US" sz="2800" b="1" kern="120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00"/>
                  </a:solidFill>
                  <a:latin typeface="Times New Roman" pitchFamily="18" charset="0"/>
                </a:rPr>
                <a:t>chọn</a:t>
              </a:r>
              <a:r>
                <a:rPr lang="en-US" sz="2800" b="1" kern="120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00"/>
                  </a:solidFill>
                  <a:latin typeface="Times New Roman" pitchFamily="18" charset="0"/>
                </a:rPr>
                <a:t>được</a:t>
              </a:r>
              <a:r>
                <a:rPr lang="en-US" sz="2800" b="1" kern="120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00"/>
                  </a:solidFill>
                  <a:latin typeface="Times New Roman" pitchFamily="18" charset="0"/>
                </a:rPr>
                <a:t>phông</a:t>
              </a:r>
              <a:r>
                <a:rPr lang="en-US" sz="2800" b="1" kern="120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00"/>
                  </a:solidFill>
                  <a:latin typeface="Times New Roman" pitchFamily="18" charset="0"/>
                </a:rPr>
                <a:t>chữ</a:t>
              </a:r>
              <a:r>
                <a:rPr lang="en-US" sz="2800" b="1" kern="120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00"/>
                  </a:solidFill>
                  <a:latin typeface="Times New Roman" pitchFamily="18" charset="0"/>
                </a:rPr>
                <a:t>thích</a:t>
              </a:r>
              <a:r>
                <a:rPr lang="en-US" sz="2800" b="1" kern="120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00"/>
                  </a:solidFill>
                  <a:latin typeface="Times New Roman" pitchFamily="18" charset="0"/>
                </a:rPr>
                <a:t>hợp</a:t>
              </a:r>
              <a:r>
                <a:rPr lang="en-US" sz="2800" b="1" kern="120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00"/>
                  </a:solidFill>
                  <a:latin typeface="Times New Roman" pitchFamily="18" charset="0"/>
                </a:rPr>
                <a:t>trong</a:t>
              </a:r>
              <a:r>
                <a:rPr lang="en-US" sz="2800" b="1" kern="120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00"/>
                  </a:solidFill>
                  <a:latin typeface="Times New Roman" pitchFamily="18" charset="0"/>
                </a:rPr>
                <a:t>các</a:t>
              </a:r>
              <a:r>
                <a:rPr lang="en-US" sz="2800" b="1" kern="120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00"/>
                  </a:solidFill>
                  <a:latin typeface="Times New Roman" pitchFamily="18" charset="0"/>
                </a:rPr>
                <a:t>trang</a:t>
              </a:r>
              <a:r>
                <a:rPr lang="en-US" sz="2800" b="1" kern="120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00"/>
                  </a:solidFill>
                  <a:latin typeface="Times New Roman" pitchFamily="18" charset="0"/>
                </a:rPr>
                <a:t>trình</a:t>
              </a:r>
              <a:r>
                <a:rPr lang="en-US" sz="2800" b="1" kern="120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00"/>
                  </a:solidFill>
                  <a:latin typeface="Times New Roman" pitchFamily="18" charset="0"/>
                </a:rPr>
                <a:t>chiếu</a:t>
              </a:r>
              <a:r>
                <a:rPr lang="en-US" sz="2800" b="1" kern="1200" dirty="0" smtClean="0">
                  <a:solidFill>
                    <a:srgbClr val="000000"/>
                  </a:solidFill>
                  <a:latin typeface="Times New Roman" pitchFamily="18" charset="0"/>
                </a:rPr>
                <a:t>;</a:t>
              </a:r>
              <a:endPara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62290" y="3799481"/>
            <a:ext cx="7302198" cy="1069679"/>
            <a:chOff x="1902115" y="1542627"/>
            <a:chExt cx="6968956" cy="806011"/>
          </a:xfrm>
        </p:grpSpPr>
        <p:sp>
          <p:nvSpPr>
            <p:cNvPr id="17" name="Rectangle 16"/>
            <p:cNvSpPr/>
            <p:nvPr/>
          </p:nvSpPr>
          <p:spPr>
            <a:xfrm>
              <a:off x="1902115" y="1542627"/>
              <a:ext cx="6466774" cy="80210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1949219" y="1546532"/>
              <a:ext cx="6921852" cy="8021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85685" tIns="50800" rIns="50800" bIns="508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Lựa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nền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chiếu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;</a:t>
              </a:r>
              <a:endPara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662290" y="5157192"/>
            <a:ext cx="6776003" cy="1288062"/>
            <a:chOff x="1708706" y="2552822"/>
            <a:chExt cx="7184796" cy="1133536"/>
          </a:xfrm>
        </p:grpSpPr>
        <p:sp>
          <p:nvSpPr>
            <p:cNvPr id="20" name="Rectangle 19"/>
            <p:cNvSpPr/>
            <p:nvPr/>
          </p:nvSpPr>
          <p:spPr>
            <a:xfrm>
              <a:off x="1708706" y="2552823"/>
              <a:ext cx="7184796" cy="11335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1733016" y="2552822"/>
              <a:ext cx="7143160" cy="11335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85685" tIns="50800" rIns="50800" bIns="50800" numCol="1" spcCol="1270" anchor="ctr" anchorCtr="0">
              <a:noAutofit/>
            </a:bodyPr>
            <a:lstStyle/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chung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chiếu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minh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họa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endPara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>
          <a:xfrm flipV="1">
            <a:off x="899592" y="3212976"/>
            <a:ext cx="762698" cy="850173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899592" y="4067054"/>
            <a:ext cx="762698" cy="401053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99592" y="4067054"/>
            <a:ext cx="762698" cy="1584901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13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84150" y="908720"/>
            <a:ext cx="8426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Hoạt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động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1: 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</a:rPr>
              <a:t>Tạo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</a:rPr>
              <a:t>trang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</a:rPr>
              <a:t>mẫu</a:t>
            </a:r>
            <a:endParaRPr lang="en-US" sz="32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71463" y="1988840"/>
            <a:ext cx="8521700" cy="132343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i="1" dirty="0" smtClean="0">
                <a:latin typeface="Times New Roman" pitchFamily="18" charset="0"/>
              </a:rPr>
              <a:t>    1.  </a:t>
            </a:r>
            <a:r>
              <a:rPr lang="en-US" sz="4000" i="1" dirty="0" err="1" smtClean="0">
                <a:latin typeface="Times New Roman" pitchFamily="18" charset="0"/>
              </a:rPr>
              <a:t>Muốn</a:t>
            </a:r>
            <a:r>
              <a:rPr lang="en-US" sz="4000" i="1" dirty="0" smtClean="0">
                <a:latin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</a:rPr>
              <a:t>hiện</a:t>
            </a:r>
            <a:r>
              <a:rPr lang="en-US" sz="4000" i="1" dirty="0" smtClean="0">
                <a:latin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</a:rPr>
              <a:t>thị</a:t>
            </a:r>
            <a:r>
              <a:rPr lang="en-US" sz="4000" i="1" dirty="0" smtClean="0">
                <a:latin typeface="Times New Roman" pitchFamily="18" charset="0"/>
              </a:rPr>
              <a:t> Slide Master </a:t>
            </a:r>
            <a:r>
              <a:rPr lang="en-US" sz="4000" i="1" dirty="0" err="1" smtClean="0">
                <a:latin typeface="Times New Roman" pitchFamily="18" charset="0"/>
              </a:rPr>
              <a:t>em</a:t>
            </a:r>
            <a:r>
              <a:rPr lang="en-US" sz="4000" i="1" dirty="0" smtClean="0">
                <a:latin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</a:rPr>
              <a:t>nháy</a:t>
            </a:r>
            <a:r>
              <a:rPr lang="en-US" sz="4000" i="1" dirty="0" smtClean="0">
                <a:latin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</a:rPr>
              <a:t>chuột</a:t>
            </a:r>
            <a:r>
              <a:rPr lang="en-US" sz="4000" i="1" dirty="0" smtClean="0">
                <a:latin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</a:rPr>
              <a:t>vào</a:t>
            </a:r>
            <a:r>
              <a:rPr lang="en-US" sz="4000" i="1" dirty="0" smtClean="0">
                <a:latin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</a:rPr>
              <a:t>thẻ</a:t>
            </a:r>
            <a:r>
              <a:rPr lang="en-US" sz="4000" i="1" dirty="0" smtClean="0">
                <a:latin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</a:rPr>
              <a:t>nào</a:t>
            </a:r>
            <a:r>
              <a:rPr lang="en-US" sz="4000" i="1" dirty="0" smtClean="0">
                <a:latin typeface="Times New Roman" pitchFamily="18" charset="0"/>
              </a:rPr>
              <a:t>? 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6948264" y="337592"/>
            <a:ext cx="1676400" cy="1219200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00FF"/>
                </a:solidFill>
              </a:rPr>
              <a:t>N2</a:t>
            </a:r>
          </a:p>
        </p:txBody>
      </p:sp>
      <p:sp>
        <p:nvSpPr>
          <p:cNvPr id="2" name="Rectangle 1">
            <a:hlinkClick r:id="rId3" action="ppaction://hlinksldjump"/>
          </p:cNvPr>
          <p:cNvSpPr/>
          <p:nvPr/>
        </p:nvSpPr>
        <p:spPr>
          <a:xfrm>
            <a:off x="184150" y="3501008"/>
            <a:ext cx="86090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lang="en-US" sz="4000" i="1" dirty="0" smtClean="0">
                <a:latin typeface="Times New Roman" pitchFamily="18" charset="0"/>
              </a:rPr>
              <a:t>2. </a:t>
            </a:r>
            <a:r>
              <a:rPr lang="en-US" sz="4000" i="1" dirty="0" err="1">
                <a:latin typeface="Times New Roman" pitchFamily="18" charset="0"/>
              </a:rPr>
              <a:t>Để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tạo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trang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mẫu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em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thực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hiên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ra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sao</a:t>
            </a:r>
            <a:r>
              <a:rPr lang="en-US" sz="4000" i="1" dirty="0" smtClean="0">
                <a:latin typeface="Times New Roman" pitchFamily="18" charset="0"/>
              </a:rPr>
              <a:t>?</a:t>
            </a:r>
            <a:endParaRPr lang="en-US" sz="4000" i="1" dirty="0"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3412" y="5013176"/>
            <a:ext cx="78470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i="1" dirty="0">
                <a:latin typeface="Times New Roman" pitchFamily="18" charset="0"/>
              </a:rPr>
              <a:t>3. </a:t>
            </a:r>
            <a:r>
              <a:rPr lang="en-US" sz="4000" i="1" dirty="0" err="1">
                <a:latin typeface="Times New Roman" pitchFamily="18" charset="0"/>
              </a:rPr>
              <a:t>Thực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hiện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thao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tác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tạo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trang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mẫu</a:t>
            </a:r>
            <a:r>
              <a:rPr lang="en-US" sz="4000" i="1" dirty="0">
                <a:latin typeface="Times New Roman" pitchFamily="18" charset="0"/>
              </a:rPr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6960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9144000" cy="2590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8128367" y="2780928"/>
            <a:ext cx="685800" cy="576064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6158" y="1700808"/>
            <a:ext cx="8713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2.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View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Slide Master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627784" y="3431804"/>
            <a:ext cx="753965" cy="1365348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>
            <a:hlinkClick r:id="rId4" action="ppaction://hlinksldjump"/>
          </p:cNvPr>
          <p:cNvSpPr/>
          <p:nvPr/>
        </p:nvSpPr>
        <p:spPr>
          <a:xfrm>
            <a:off x="8128367" y="6309320"/>
            <a:ext cx="34290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4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50253" y="2348880"/>
            <a:ext cx="8426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Hoạt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động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2: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3060249"/>
            <a:ext cx="7083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chỉnh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thông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trang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mẫu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3" name="Action Button: Movie 2">
            <a:hlinkClick r:id="rId3" action="ppaction://program" highlightClick="1"/>
          </p:cNvPr>
          <p:cNvSpPr/>
          <p:nvPr/>
        </p:nvSpPr>
        <p:spPr>
          <a:xfrm>
            <a:off x="8028384" y="6187411"/>
            <a:ext cx="432048" cy="46805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7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56416" y="476672"/>
            <a:ext cx="8426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Hoạt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động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</a:rPr>
              <a:t>:</a:t>
            </a:r>
            <a:endParaRPr lang="en-US" sz="32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184150" y="1988840"/>
            <a:ext cx="8708329" cy="430887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1. 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trang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mẫu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gồm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thông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gì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? </a:t>
            </a:r>
          </a:p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 2.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điều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chỉnh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thông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 3.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kết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thúc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thao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tác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trang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mẫu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thực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như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4. 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sao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thay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đổi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nền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trang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mẫu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7539669" y="356977"/>
            <a:ext cx="1352810" cy="930696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N5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2385" y="1124744"/>
            <a:ext cx="7083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chỉnh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thông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trang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</a:rPr>
              <a:t>mẫu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18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94327" y="764704"/>
            <a:ext cx="5682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spcBef>
                <a:spcPct val="50000"/>
              </a:spcBef>
              <a:buAutoNum type="arabicPeriod"/>
            </a:pPr>
            <a:r>
              <a:rPr lang="en-US" sz="3200" dirty="0" err="1" smtClean="0">
                <a:latin typeface="Times New Roman" pitchFamily="18" charset="0"/>
              </a:rPr>
              <a:t>Trang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mẫu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gồm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thông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</a:rPr>
              <a:t>: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1560" y="116632"/>
            <a:ext cx="850215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63113" y="1349479"/>
            <a:ext cx="78279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Tiêu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đề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chiếu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;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Nội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chiếu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;</a:t>
            </a:r>
          </a:p>
        </p:txBody>
      </p:sp>
      <p:sp>
        <p:nvSpPr>
          <p:cNvPr id="2" name="Rectangle 1"/>
          <p:cNvSpPr/>
          <p:nvPr/>
        </p:nvSpPr>
        <p:spPr>
          <a:xfrm>
            <a:off x="1379196" y="1971925"/>
            <a:ext cx="3648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thông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cuối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trang</a:t>
            </a:r>
            <a:r>
              <a:rPr lang="en-US" dirty="0" smtClean="0">
                <a:latin typeface="Times New Roman" pitchFamily="18" charset="0"/>
              </a:rPr>
              <a:t>.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4327" y="2636912"/>
            <a:ext cx="58977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Times New Roman" pitchFamily="18" charset="0"/>
              </a:rPr>
              <a:t>2.   </a:t>
            </a:r>
            <a:r>
              <a:rPr lang="en-US" sz="3200" dirty="0" err="1" smtClean="0">
                <a:latin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thay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đổi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thông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</a:rPr>
              <a:t>: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63112" y="3284984"/>
            <a:ext cx="6231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Điều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chỉnh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tiêu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đề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;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Điều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chỉnh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nội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dung; </a:t>
            </a:r>
            <a:endParaRPr lang="en-US" sz="3200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79196" y="3717032"/>
            <a:ext cx="7205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Điều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chỉnh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thông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cuối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…. 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</a:rPr>
              <a:t>.</a:t>
            </a:r>
            <a:endParaRPr lang="en-US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4327" y="4406072"/>
            <a:ext cx="85363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Times New Roman" pitchFamily="18" charset="0"/>
              </a:rPr>
              <a:t>3.   </a:t>
            </a:r>
            <a:r>
              <a:rPr lang="en-US" sz="3200" dirty="0" err="1" smtClean="0">
                <a:latin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kết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thúc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thao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trang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mẫu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</a:rPr>
              <a:t>: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256682" y="4994012"/>
            <a:ext cx="66743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Slide Master /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chọn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Close Master 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View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endParaRPr lang="en-US" sz="3200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9252" y="5560438"/>
            <a:ext cx="85363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Times New Roman" pitchFamily="18" charset="0"/>
              </a:rPr>
              <a:t>4.   </a:t>
            </a:r>
            <a:r>
              <a:rPr lang="en-US" sz="3200" dirty="0" err="1" smtClean="0">
                <a:latin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kết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thúc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thao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trang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mẫu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</a:rPr>
              <a:t>: 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41607" y="6148378"/>
            <a:ext cx="6505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Slide Master /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chọn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Background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Styde</a:t>
            </a:r>
            <a:endParaRPr lang="en-US" sz="3200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533</Words>
  <Application>Microsoft Office PowerPoint</Application>
  <PresentationFormat>On-screen Show (4:3)</PresentationFormat>
  <Paragraphs>73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Office Theme</vt:lpstr>
      <vt:lpstr>2_Office Theme</vt:lpstr>
      <vt:lpstr>3_Office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QUÝ THẦY CÔ VÀ CÁC EM</dc:title>
  <dc:creator>Admin</dc:creator>
  <cp:lastModifiedBy>MyPC</cp:lastModifiedBy>
  <cp:revision>76</cp:revision>
  <dcterms:created xsi:type="dcterms:W3CDTF">2018-12-15T05:02:33Z</dcterms:created>
  <dcterms:modified xsi:type="dcterms:W3CDTF">2021-01-05T07:15:51Z</dcterms:modified>
</cp:coreProperties>
</file>